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2" r:id="rId2"/>
    <p:sldId id="265" r:id="rId3"/>
    <p:sldId id="266" r:id="rId4"/>
  </p:sldIdLst>
  <p:sldSz cx="9144000" cy="6858000" type="screen4x3"/>
  <p:notesSz cx="6858000" cy="9144000"/>
  <p:custDataLst>
    <p:tags r:id="rId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71D"/>
    <a:srgbClr val="66AECC"/>
    <a:srgbClr val="333333"/>
    <a:srgbClr val="C3CE81"/>
    <a:srgbClr val="006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197D14-5A61-413C-B617-C6DFF6F0D399}" type="doc">
      <dgm:prSet loTypeId="urn:microsoft.com/office/officeart/2005/8/layout/vList2" loCatId="list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8B24E46-A040-4939-B1D7-92D9F9153936}">
      <dgm:prSet phldrT="[Text]"/>
      <dgm:spPr>
        <a:solidFill>
          <a:srgbClr val="66AECC"/>
        </a:solidFill>
      </dgm:spPr>
      <dgm:t>
        <a:bodyPr/>
        <a:lstStyle/>
        <a:p>
          <a:r>
            <a:rPr lang="en-US" dirty="0" smtClean="0"/>
            <a:t>177 Considered</a:t>
          </a:r>
          <a:endParaRPr lang="en-US" dirty="0"/>
        </a:p>
      </dgm:t>
    </dgm:pt>
    <dgm:pt modelId="{65C52598-4A74-451D-AA6A-43749093C904}" type="parTrans" cxnId="{D09955CF-4BDD-4018-9F7E-88560F900C2E}">
      <dgm:prSet/>
      <dgm:spPr/>
      <dgm:t>
        <a:bodyPr/>
        <a:lstStyle/>
        <a:p>
          <a:endParaRPr lang="en-US"/>
        </a:p>
      </dgm:t>
    </dgm:pt>
    <dgm:pt modelId="{B4421652-DD83-48D8-A39F-3F0CC173BEE8}" type="sibTrans" cxnId="{D09955CF-4BDD-4018-9F7E-88560F900C2E}">
      <dgm:prSet/>
      <dgm:spPr/>
      <dgm:t>
        <a:bodyPr/>
        <a:lstStyle/>
        <a:p>
          <a:endParaRPr lang="en-US"/>
        </a:p>
      </dgm:t>
    </dgm:pt>
    <dgm:pt modelId="{7D3D789A-FD02-4A00-924C-9313CFC2E525}">
      <dgm:prSet phldrT="[Text]"/>
      <dgm:spPr>
        <a:solidFill>
          <a:srgbClr val="F8971D"/>
        </a:solidFill>
      </dgm:spPr>
      <dgm:t>
        <a:bodyPr/>
        <a:lstStyle/>
        <a:p>
          <a:r>
            <a:rPr lang="en-US" dirty="0" smtClean="0"/>
            <a:t>Man-Made</a:t>
          </a:r>
          <a:endParaRPr lang="en-US" dirty="0"/>
        </a:p>
      </dgm:t>
    </dgm:pt>
    <dgm:pt modelId="{6A3DBAA8-A44F-4C0C-A47C-8E1D40B3BE95}" type="parTrans" cxnId="{288674A9-A91F-4712-835D-68CD8D22BC9C}">
      <dgm:prSet/>
      <dgm:spPr/>
      <dgm:t>
        <a:bodyPr/>
        <a:lstStyle/>
        <a:p>
          <a:endParaRPr lang="en-US"/>
        </a:p>
      </dgm:t>
    </dgm:pt>
    <dgm:pt modelId="{6AF844CF-AB7C-4E83-9C80-BB55D3C58E36}" type="sibTrans" cxnId="{288674A9-A91F-4712-835D-68CD8D22BC9C}">
      <dgm:prSet/>
      <dgm:spPr/>
      <dgm:t>
        <a:bodyPr/>
        <a:lstStyle/>
        <a:p>
          <a:endParaRPr lang="en-US"/>
        </a:p>
      </dgm:t>
    </dgm:pt>
    <dgm:pt modelId="{D8EB780E-BA34-41FD-A466-2BFF4FE9372D}">
      <dgm:prSet phldrT="[Text]"/>
      <dgm:spPr>
        <a:solidFill>
          <a:srgbClr val="333333"/>
        </a:solidFill>
      </dgm:spPr>
      <dgm:t>
        <a:bodyPr/>
        <a:lstStyle/>
        <a:p>
          <a:r>
            <a:rPr lang="en-US" dirty="0" smtClean="0"/>
            <a:t>Completed before 2000</a:t>
          </a:r>
          <a:endParaRPr lang="en-US" dirty="0"/>
        </a:p>
      </dgm:t>
    </dgm:pt>
    <dgm:pt modelId="{5B7D7F3C-40CD-4BBB-BFC5-8B5C15349177}" type="parTrans" cxnId="{0EEACFA5-0AC2-4C88-B08F-C475F810E558}">
      <dgm:prSet/>
      <dgm:spPr/>
      <dgm:t>
        <a:bodyPr/>
        <a:lstStyle/>
        <a:p>
          <a:endParaRPr lang="en-US"/>
        </a:p>
      </dgm:t>
    </dgm:pt>
    <dgm:pt modelId="{034C3511-56FE-460D-A9DD-DFEEF70CA10B}" type="sibTrans" cxnId="{0EEACFA5-0AC2-4C88-B08F-C475F810E558}">
      <dgm:prSet/>
      <dgm:spPr/>
      <dgm:t>
        <a:bodyPr/>
        <a:lstStyle/>
        <a:p>
          <a:endParaRPr lang="en-US"/>
        </a:p>
      </dgm:t>
    </dgm:pt>
    <dgm:pt modelId="{CBBF19C4-0A96-4848-ACEC-5DC540C476B7}">
      <dgm:prSet phldrT="[Text]"/>
      <dgm:spPr>
        <a:solidFill>
          <a:srgbClr val="006066"/>
        </a:solidFill>
      </dgm:spPr>
      <dgm:t>
        <a:bodyPr/>
        <a:lstStyle/>
        <a:p>
          <a:r>
            <a:rPr lang="en-US" dirty="0" smtClean="0"/>
            <a:t>In a reasonable state of preservation</a:t>
          </a:r>
          <a:endParaRPr lang="en-US" dirty="0"/>
        </a:p>
      </dgm:t>
    </dgm:pt>
    <dgm:pt modelId="{E011BF42-0EDE-4A5D-A2B2-A68EB6B19735}" type="parTrans" cxnId="{2781CEF1-57C0-4CC1-B961-CDDF897FC770}">
      <dgm:prSet/>
      <dgm:spPr/>
      <dgm:t>
        <a:bodyPr/>
        <a:lstStyle/>
        <a:p>
          <a:endParaRPr lang="en-US"/>
        </a:p>
      </dgm:t>
    </dgm:pt>
    <dgm:pt modelId="{0481A72D-F4FE-4DEB-9278-340764754EB8}" type="sibTrans" cxnId="{2781CEF1-57C0-4CC1-B961-CDDF897FC770}">
      <dgm:prSet/>
      <dgm:spPr/>
      <dgm:t>
        <a:bodyPr/>
        <a:lstStyle/>
        <a:p>
          <a:endParaRPr lang="en-US"/>
        </a:p>
      </dgm:t>
    </dgm:pt>
    <dgm:pt modelId="{F8F9AFC0-78B5-4A04-8043-0E6C409D5E76}" type="pres">
      <dgm:prSet presAssocID="{55197D14-5A61-413C-B617-C6DFF6F0D39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DC46EA-D430-453D-B192-B5C55322B924}" type="pres">
      <dgm:prSet presAssocID="{E8B24E46-A040-4939-B1D7-92D9F915393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D1482C-F100-4FF4-8FD5-A4224D68E80C}" type="pres">
      <dgm:prSet presAssocID="{B4421652-DD83-48D8-A39F-3F0CC173BEE8}" presName="spacer" presStyleCnt="0"/>
      <dgm:spPr/>
    </dgm:pt>
    <dgm:pt modelId="{1A149220-B0B6-4F50-A46B-F03B1C61D02B}" type="pres">
      <dgm:prSet presAssocID="{7D3D789A-FD02-4A00-924C-9313CFC2E52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49D97E-3D05-405A-9F54-289CE476E749}" type="pres">
      <dgm:prSet presAssocID="{6AF844CF-AB7C-4E83-9C80-BB55D3C58E36}" presName="spacer" presStyleCnt="0"/>
      <dgm:spPr/>
    </dgm:pt>
    <dgm:pt modelId="{FBB858FA-1F63-40B3-9665-BBAB74C23510}" type="pres">
      <dgm:prSet presAssocID="{D8EB780E-BA34-41FD-A466-2BFF4FE9372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F5FB6B-2FEE-406D-80F6-F59A4897BC39}" type="pres">
      <dgm:prSet presAssocID="{034C3511-56FE-460D-A9DD-DFEEF70CA10B}" presName="spacer" presStyleCnt="0"/>
      <dgm:spPr/>
    </dgm:pt>
    <dgm:pt modelId="{482D6AB1-0C27-4ECB-9F45-24808CB8B044}" type="pres">
      <dgm:prSet presAssocID="{CBBF19C4-0A96-4848-ACEC-5DC540C476B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9955CF-4BDD-4018-9F7E-88560F900C2E}" srcId="{55197D14-5A61-413C-B617-C6DFF6F0D399}" destId="{E8B24E46-A040-4939-B1D7-92D9F9153936}" srcOrd="0" destOrd="0" parTransId="{65C52598-4A74-451D-AA6A-43749093C904}" sibTransId="{B4421652-DD83-48D8-A39F-3F0CC173BEE8}"/>
    <dgm:cxn modelId="{0EEACFA5-0AC2-4C88-B08F-C475F810E558}" srcId="{55197D14-5A61-413C-B617-C6DFF6F0D399}" destId="{D8EB780E-BA34-41FD-A466-2BFF4FE9372D}" srcOrd="2" destOrd="0" parTransId="{5B7D7F3C-40CD-4BBB-BFC5-8B5C15349177}" sibTransId="{034C3511-56FE-460D-A9DD-DFEEF70CA10B}"/>
    <dgm:cxn modelId="{5B87A3EE-4397-0D40-ADD9-688DAD15B64C}" type="presOf" srcId="{CBBF19C4-0A96-4848-ACEC-5DC540C476B7}" destId="{482D6AB1-0C27-4ECB-9F45-24808CB8B044}" srcOrd="0" destOrd="0" presId="urn:microsoft.com/office/officeart/2005/8/layout/vList2"/>
    <dgm:cxn modelId="{44DB5891-0AB2-A648-9154-CF5E2AE14158}" type="presOf" srcId="{7D3D789A-FD02-4A00-924C-9313CFC2E525}" destId="{1A149220-B0B6-4F50-A46B-F03B1C61D02B}" srcOrd="0" destOrd="0" presId="urn:microsoft.com/office/officeart/2005/8/layout/vList2"/>
    <dgm:cxn modelId="{33727C6D-6781-4C40-91F8-F1B5B8EA9C8E}" type="presOf" srcId="{E8B24E46-A040-4939-B1D7-92D9F9153936}" destId="{D6DC46EA-D430-453D-B192-B5C55322B924}" srcOrd="0" destOrd="0" presId="urn:microsoft.com/office/officeart/2005/8/layout/vList2"/>
    <dgm:cxn modelId="{1C6AEC91-F988-2649-A52A-50D1E3855439}" type="presOf" srcId="{55197D14-5A61-413C-B617-C6DFF6F0D399}" destId="{F8F9AFC0-78B5-4A04-8043-0E6C409D5E76}" srcOrd="0" destOrd="0" presId="urn:microsoft.com/office/officeart/2005/8/layout/vList2"/>
    <dgm:cxn modelId="{A6A7519A-7118-9549-94DB-25AD5721466F}" type="presOf" srcId="{D8EB780E-BA34-41FD-A466-2BFF4FE9372D}" destId="{FBB858FA-1F63-40B3-9665-BBAB74C23510}" srcOrd="0" destOrd="0" presId="urn:microsoft.com/office/officeart/2005/8/layout/vList2"/>
    <dgm:cxn modelId="{2781CEF1-57C0-4CC1-B961-CDDF897FC770}" srcId="{55197D14-5A61-413C-B617-C6DFF6F0D399}" destId="{CBBF19C4-0A96-4848-ACEC-5DC540C476B7}" srcOrd="3" destOrd="0" parTransId="{E011BF42-0EDE-4A5D-A2B2-A68EB6B19735}" sibTransId="{0481A72D-F4FE-4DEB-9278-340764754EB8}"/>
    <dgm:cxn modelId="{288674A9-A91F-4712-835D-68CD8D22BC9C}" srcId="{55197D14-5A61-413C-B617-C6DFF6F0D399}" destId="{7D3D789A-FD02-4A00-924C-9313CFC2E525}" srcOrd="1" destOrd="0" parTransId="{6A3DBAA8-A44F-4C0C-A47C-8E1D40B3BE95}" sibTransId="{6AF844CF-AB7C-4E83-9C80-BB55D3C58E36}"/>
    <dgm:cxn modelId="{1F26DE32-3C2A-4145-B280-9F0F9C8340D0}" type="presParOf" srcId="{F8F9AFC0-78B5-4A04-8043-0E6C409D5E76}" destId="{D6DC46EA-D430-453D-B192-B5C55322B924}" srcOrd="0" destOrd="0" presId="urn:microsoft.com/office/officeart/2005/8/layout/vList2"/>
    <dgm:cxn modelId="{621C114B-2873-9343-8BAF-318653414027}" type="presParOf" srcId="{F8F9AFC0-78B5-4A04-8043-0E6C409D5E76}" destId="{94D1482C-F100-4FF4-8FD5-A4224D68E80C}" srcOrd="1" destOrd="0" presId="urn:microsoft.com/office/officeart/2005/8/layout/vList2"/>
    <dgm:cxn modelId="{D5A7CC04-4122-654A-9D60-30E96513B164}" type="presParOf" srcId="{F8F9AFC0-78B5-4A04-8043-0E6C409D5E76}" destId="{1A149220-B0B6-4F50-A46B-F03B1C61D02B}" srcOrd="2" destOrd="0" presId="urn:microsoft.com/office/officeart/2005/8/layout/vList2"/>
    <dgm:cxn modelId="{20F9313C-E38A-7440-8665-8629CED4B896}" type="presParOf" srcId="{F8F9AFC0-78B5-4A04-8043-0E6C409D5E76}" destId="{2349D97E-3D05-405A-9F54-289CE476E749}" srcOrd="3" destOrd="0" presId="urn:microsoft.com/office/officeart/2005/8/layout/vList2"/>
    <dgm:cxn modelId="{73A931CE-A486-FD45-8062-0CC79E3FA7B6}" type="presParOf" srcId="{F8F9AFC0-78B5-4A04-8043-0E6C409D5E76}" destId="{FBB858FA-1F63-40B3-9665-BBAB74C23510}" srcOrd="4" destOrd="0" presId="urn:microsoft.com/office/officeart/2005/8/layout/vList2"/>
    <dgm:cxn modelId="{4DBD12F9-62DD-C74B-90F4-27674315894E}" type="presParOf" srcId="{F8F9AFC0-78B5-4A04-8043-0E6C409D5E76}" destId="{83F5FB6B-2FEE-406D-80F6-F59A4897BC39}" srcOrd="5" destOrd="0" presId="urn:microsoft.com/office/officeart/2005/8/layout/vList2"/>
    <dgm:cxn modelId="{4EC6EEB2-6A66-254F-9029-EB5C0849210E}" type="presParOf" srcId="{F8F9AFC0-78B5-4A04-8043-0E6C409D5E76}" destId="{482D6AB1-0C27-4ECB-9F45-24808CB8B04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DC46EA-D430-453D-B192-B5C55322B924}">
      <dsp:nvSpPr>
        <dsp:cNvPr id="0" name=""/>
        <dsp:cNvSpPr/>
      </dsp:nvSpPr>
      <dsp:spPr>
        <a:xfrm>
          <a:off x="0" y="533735"/>
          <a:ext cx="7181850" cy="863459"/>
        </a:xfrm>
        <a:prstGeom prst="roundRect">
          <a:avLst/>
        </a:prstGeom>
        <a:solidFill>
          <a:srgbClr val="66AEC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177 Considered</a:t>
          </a:r>
          <a:endParaRPr lang="en-US" sz="3600" kern="1200" dirty="0"/>
        </a:p>
      </dsp:txBody>
      <dsp:txXfrm>
        <a:off x="0" y="533735"/>
        <a:ext cx="7181850" cy="863459"/>
      </dsp:txXfrm>
    </dsp:sp>
    <dsp:sp modelId="{1A149220-B0B6-4F50-A46B-F03B1C61D02B}">
      <dsp:nvSpPr>
        <dsp:cNvPr id="0" name=""/>
        <dsp:cNvSpPr/>
      </dsp:nvSpPr>
      <dsp:spPr>
        <a:xfrm>
          <a:off x="0" y="1500875"/>
          <a:ext cx="7181850" cy="863459"/>
        </a:xfrm>
        <a:prstGeom prst="roundRect">
          <a:avLst/>
        </a:prstGeom>
        <a:solidFill>
          <a:srgbClr val="F8971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Man-Made</a:t>
          </a:r>
          <a:endParaRPr lang="en-US" sz="3600" kern="1200" dirty="0"/>
        </a:p>
      </dsp:txBody>
      <dsp:txXfrm>
        <a:off x="0" y="1500875"/>
        <a:ext cx="7181850" cy="863459"/>
      </dsp:txXfrm>
    </dsp:sp>
    <dsp:sp modelId="{FBB858FA-1F63-40B3-9665-BBAB74C23510}">
      <dsp:nvSpPr>
        <dsp:cNvPr id="0" name=""/>
        <dsp:cNvSpPr/>
      </dsp:nvSpPr>
      <dsp:spPr>
        <a:xfrm>
          <a:off x="0" y="2468015"/>
          <a:ext cx="7181850" cy="863459"/>
        </a:xfrm>
        <a:prstGeom prst="roundRect">
          <a:avLst/>
        </a:prstGeom>
        <a:solidFill>
          <a:srgbClr val="33333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Completed before 2000</a:t>
          </a:r>
          <a:endParaRPr lang="en-US" sz="3600" kern="1200" dirty="0"/>
        </a:p>
      </dsp:txBody>
      <dsp:txXfrm>
        <a:off x="0" y="2468015"/>
        <a:ext cx="7181850" cy="863459"/>
      </dsp:txXfrm>
    </dsp:sp>
    <dsp:sp modelId="{482D6AB1-0C27-4ECB-9F45-24808CB8B044}">
      <dsp:nvSpPr>
        <dsp:cNvPr id="0" name=""/>
        <dsp:cNvSpPr/>
      </dsp:nvSpPr>
      <dsp:spPr>
        <a:xfrm>
          <a:off x="0" y="3435154"/>
          <a:ext cx="7181850" cy="863459"/>
        </a:xfrm>
        <a:prstGeom prst="roundRect">
          <a:avLst/>
        </a:prstGeom>
        <a:solidFill>
          <a:srgbClr val="00606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In a reasonable state of preservation</a:t>
          </a:r>
          <a:endParaRPr lang="en-US" sz="3600" kern="1200" dirty="0"/>
        </a:p>
      </dsp:txBody>
      <dsp:txXfrm>
        <a:off x="0" y="3435154"/>
        <a:ext cx="7181850" cy="8634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AFCCBB92-F192-4C30-90E5-C2CBD1504111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F63597BB-BCF1-4F6B-978D-443E3C4C9F3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1934172-D144-4AB9-BE30-0FF3D948A231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030E99-C07A-4354-84F5-CD5DECE6AA50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0E925-972D-4F85-B4F0-1233EAC8DC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F203B8-F4B3-4CA9-BDCA-176C47027ABA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97C06-870D-4415-8ADB-731997953E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94F654-8165-423B-837A-C7CF7EDFE075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2F2DC-FD62-4BAB-B629-26D25B6FD7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18325A-7F99-42F6-9825-D048866E766E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AE0A2A-4B1A-4A12-BABF-33DDA2549C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CC42C7-7E84-4469-AD55-84B02A6687B1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690F9-CCD5-48DD-91D3-1090E12B76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18B084-D266-40FB-899A-7FAAF21CF0F0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ECF8D-29C2-4FF7-8027-32A405A44D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782A7E-2EF1-40ED-809D-9D3E3C9808A3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7660F-9EDE-4D68-88F9-C45A05B42B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8A3C4C-2FE5-460A-9FCF-BEDE18D0EA52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F52EF-ABB5-4B2F-932F-D0CD7CE9F8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667340-446D-4E23-BCF6-3FDC51C893FD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CABD1-64A5-4E45-BC63-23C167B5E2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C3819D-6028-4269-B472-F02AE0394389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D2C46-6BAD-4806-B8AF-2B3E18D667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000035-8677-417B-92A4-54933AD52165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6B8DA-D534-46B2-AE48-4E3900CF54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BDD7141A-597B-4EA0-99AA-56CCB7E6BDD7}" type="datetime1">
              <a:rPr lang="en-US"/>
              <a:pPr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CC640625-AF0E-4732-A30E-F06A7D98E74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914400" y="990600"/>
          <a:ext cx="7181850" cy="4832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762000"/>
            <a:ext cx="9144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333333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</a:rPr>
              <a:t>7 new wonders Requirements</a:t>
            </a:r>
            <a:endParaRPr lang="en-US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333333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43000" y="609600"/>
            <a:ext cx="80823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>
                  <a:prstDash val="solid"/>
                </a:ln>
                <a:solidFill>
                  <a:srgbClr val="333333"/>
                </a:solidFill>
                <a:effectLst>
                  <a:glow rad="101600">
                    <a:srgbClr val="C3CE81">
                      <a:alpha val="40000"/>
                    </a:srgbClr>
                  </a:glow>
                </a:effectLst>
                <a:latin typeface="+mn-lt"/>
                <a:ea typeface="+mn-ea"/>
              </a:rPr>
              <a:t>1</a:t>
            </a:r>
            <a:endParaRPr lang="en-US" sz="9600" b="1" dirty="0">
              <a:ln>
                <a:prstDash val="solid"/>
              </a:ln>
              <a:solidFill>
                <a:srgbClr val="333333"/>
              </a:solidFill>
              <a:effectLst>
                <a:glow rad="101600">
                  <a:srgbClr val="C3CE81">
                    <a:alpha val="40000"/>
                  </a:srgbClr>
                </a:glow>
              </a:effectLst>
              <a:latin typeface="+mn-lt"/>
              <a:ea typeface="+mn-e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000" y="2819400"/>
            <a:ext cx="80823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>
                  <a:prstDash val="solid"/>
                </a:ln>
                <a:solidFill>
                  <a:srgbClr val="333333"/>
                </a:solidFill>
                <a:effectLst>
                  <a:glow rad="101600">
                    <a:srgbClr val="C3CE81">
                      <a:alpha val="40000"/>
                    </a:srgbClr>
                  </a:glow>
                </a:effectLst>
                <a:latin typeface="+mn-lt"/>
                <a:ea typeface="+mn-ea"/>
              </a:rPr>
              <a:t>2</a:t>
            </a:r>
            <a:endParaRPr lang="en-US" sz="9600" b="1" dirty="0">
              <a:ln>
                <a:prstDash val="solid"/>
              </a:ln>
              <a:solidFill>
                <a:srgbClr val="333333"/>
              </a:solidFill>
              <a:effectLst>
                <a:glow rad="101600">
                  <a:srgbClr val="C3CE81">
                    <a:alpha val="40000"/>
                  </a:srgbClr>
                </a:glow>
              </a:effectLst>
              <a:latin typeface="+mn-lt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990600"/>
            <a:ext cx="9144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cap="all" dirty="0">
                <a:ln w="9000" cmpd="sng">
                  <a:solidFill>
                    <a:srgbClr val="C3CE81"/>
                  </a:solidFill>
                  <a:prstDash val="solid"/>
                </a:ln>
                <a:solidFill>
                  <a:srgbClr val="333333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</a:rPr>
              <a:t>Petra, Jordan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3200400"/>
            <a:ext cx="9144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cap="all" dirty="0" err="1">
                <a:ln w="9000" cmpd="sng">
                  <a:solidFill>
                    <a:srgbClr val="C3CE81"/>
                  </a:solidFill>
                  <a:prstDash val="solid"/>
                </a:ln>
                <a:solidFill>
                  <a:srgbClr val="333333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</a:rPr>
              <a:t>Taj</a:t>
            </a:r>
            <a:r>
              <a:rPr lang="en-US" sz="6000" b="1" cap="all" dirty="0">
                <a:ln w="9000" cmpd="sng">
                  <a:solidFill>
                    <a:srgbClr val="C3CE81"/>
                  </a:solidFill>
                  <a:prstDash val="solid"/>
                </a:ln>
                <a:solidFill>
                  <a:srgbClr val="333333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</a:rPr>
              <a:t> </a:t>
            </a:r>
            <a:r>
              <a:rPr lang="en-US" sz="6000" b="1" cap="all" dirty="0" err="1">
                <a:ln w="9000" cmpd="sng">
                  <a:solidFill>
                    <a:srgbClr val="C3CE81"/>
                  </a:solidFill>
                  <a:prstDash val="solid"/>
                </a:ln>
                <a:solidFill>
                  <a:srgbClr val="333333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</a:rPr>
              <a:t>Mahal</a:t>
            </a:r>
            <a:r>
              <a:rPr lang="en-US" sz="6000" b="1" cap="all" dirty="0">
                <a:ln w="9000" cmpd="sng">
                  <a:solidFill>
                    <a:srgbClr val="C3CE81"/>
                  </a:solidFill>
                  <a:prstDash val="solid"/>
                </a:ln>
                <a:solidFill>
                  <a:srgbClr val="333333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</a:rPr>
              <a:t>, India</a:t>
            </a:r>
            <a:endParaRPr lang="en-US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8971D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Christ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19200"/>
            <a:ext cx="9296400" cy="827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477000" y="609600"/>
            <a:ext cx="80823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>
                  <a:solidFill>
                    <a:srgbClr val="C3CE81"/>
                  </a:solidFill>
                  <a:prstDash val="solid"/>
                </a:ln>
                <a:solidFill>
                  <a:srgbClr val="333333"/>
                </a:solidFill>
                <a:effectLst>
                  <a:glow rad="101600">
                    <a:srgbClr val="C3CE81">
                      <a:alpha val="40000"/>
                    </a:srgbClr>
                  </a:glow>
                </a:effectLst>
                <a:latin typeface="+mn-lt"/>
                <a:ea typeface="+mn-ea"/>
              </a:rPr>
              <a:t>3</a:t>
            </a:r>
            <a:endParaRPr lang="en-US" sz="9600" b="1" dirty="0">
              <a:ln>
                <a:solidFill>
                  <a:srgbClr val="C3CE81"/>
                </a:solidFill>
                <a:prstDash val="solid"/>
              </a:ln>
              <a:solidFill>
                <a:srgbClr val="333333"/>
              </a:solidFill>
              <a:effectLst>
                <a:glow rad="101600">
                  <a:srgbClr val="C3CE81">
                    <a:alpha val="40000"/>
                  </a:srgbClr>
                </a:glow>
              </a:effectLst>
              <a:latin typeface="+mn-lt"/>
              <a:ea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486400"/>
            <a:ext cx="4800600" cy="1015663"/>
          </a:xfrm>
          <a:prstGeom prst="rect">
            <a:avLst/>
          </a:prstGeom>
          <a:solidFill>
            <a:srgbClr val="C3CE81"/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317500"/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333333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Christ the redeemer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333333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Brazil</a:t>
            </a:r>
            <a:endParaRPr lang="en-US" sz="2400" b="1" cap="all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333333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</TotalTime>
  <Words>31</Words>
  <Application>Microsoft Office PowerPoint</Application>
  <PresentationFormat>On-screen Show (4:3)</PresentationFormat>
  <Paragraphs>13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ＭＳ Ｐゴシック</vt:lpstr>
      <vt:lpstr>Arial</vt:lpstr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Rachel Clark</dc:creator>
  <cp:lastModifiedBy>End User Support Services</cp:lastModifiedBy>
  <cp:revision>68</cp:revision>
  <dcterms:created xsi:type="dcterms:W3CDTF">2008-07-28T15:05:30Z</dcterms:created>
  <dcterms:modified xsi:type="dcterms:W3CDTF">2010-07-27T18:51:50Z</dcterms:modified>
</cp:coreProperties>
</file>